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1" r:id="rId2"/>
  </p:sldIdLst>
  <p:sldSz cx="10691813" cy="7559675"/>
  <p:notesSz cx="6735763" cy="9866313"/>
  <p:defaultTextStyle>
    <a:defPPr>
      <a:defRPr lang="ja-JP"/>
    </a:defPPr>
    <a:lvl1pPr marL="0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1pPr>
    <a:lvl2pPr marL="521315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2pPr>
    <a:lvl3pPr marL="1042631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3pPr>
    <a:lvl4pPr marL="1563946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4pPr>
    <a:lvl5pPr marL="2085260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5pPr>
    <a:lvl6pPr marL="2606575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6pPr>
    <a:lvl7pPr marL="3127890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7pPr>
    <a:lvl8pPr marL="3649206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8pPr>
    <a:lvl9pPr marL="4170521" algn="l" defTabSz="1042631" rtl="0" eaLnBrk="1" latinLnBrk="0" hangingPunct="1">
      <a:defRPr kumimoji="1" sz="20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6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4138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45" y="0"/>
            <a:ext cx="2919734" cy="494138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r">
              <a:defRPr sz="800"/>
            </a:lvl1pPr>
          </a:lstStyle>
          <a:p>
            <a:fld id="{7704B738-ED20-45E8-918C-55A99C0B3F08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85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28" tIns="31414" rIns="62828" bIns="314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118" y="4748540"/>
            <a:ext cx="5388610" cy="3884073"/>
          </a:xfrm>
          <a:prstGeom prst="rect">
            <a:avLst/>
          </a:prstGeom>
        </p:spPr>
        <p:txBody>
          <a:bodyPr vert="horz" lIns="62828" tIns="31414" rIns="62828" bIns="314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175"/>
            <a:ext cx="2918650" cy="494138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45" y="9372175"/>
            <a:ext cx="2919734" cy="494138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r">
              <a:defRPr sz="800"/>
            </a:lvl1pPr>
          </a:lstStyle>
          <a:p>
            <a:fld id="{6109F6CB-CF89-4211-923C-C3A1D2E90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4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1pPr>
    <a:lvl2pPr marL="521315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2pPr>
    <a:lvl3pPr marL="1042631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3pPr>
    <a:lvl4pPr marL="1563946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4pPr>
    <a:lvl5pPr marL="2085260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5pPr>
    <a:lvl6pPr marL="2606575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6pPr>
    <a:lvl7pPr marL="3127890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7pPr>
    <a:lvl8pPr marL="3649206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8pPr>
    <a:lvl9pPr marL="4170521" algn="l" defTabSz="1042631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65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70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39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54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43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8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42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0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51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14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C716-7CF8-490A-AFE0-BE872C00AE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10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5C716-7CF8-490A-AFE0-BE872C00AEF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2A351-7D05-4A9F-9638-589BDA6E6F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57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311944" y="43325"/>
            <a:ext cx="1010674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社交ダンス初級 </a:t>
            </a:r>
            <a:r>
              <a:rPr lang="ja-JP" altLang="en-US" sz="3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ラテン・モダン</a:t>
            </a:r>
            <a:endParaRPr lang="en-US" altLang="ja-JP" sz="38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3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lang="ja-JP" altLang="en-US" sz="3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3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lang="ja-JP" altLang="en-US" sz="3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en-US" altLang="ja-JP" sz="3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3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ja-JP" altLang="en-US" sz="3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ja-JP" altLang="en-US" sz="3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休講のお知らせ</a:t>
            </a:r>
            <a:endParaRPr lang="ja-JP" altLang="en-US" sz="3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01995" y="1283772"/>
            <a:ext cx="10089409" cy="61045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noAutofit/>
          </a:bodyPr>
          <a:lstStyle/>
          <a:p>
            <a:endParaRPr lang="ja-JP" altLang="en-US" sz="2778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0132" y="1383482"/>
            <a:ext cx="96103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8/15(</a:t>
            </a:r>
            <a:r>
              <a:rPr lang="ja-JP" altLang="en-US" sz="36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en-US" altLang="ja-JP" sz="36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3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36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「社交ダンス初級」</a:t>
            </a:r>
            <a:r>
              <a:rPr lang="ja-JP" altLang="en-US" sz="3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は、気象警報・避難指示等が発令されて</a:t>
            </a:r>
            <a:r>
              <a:rPr lang="ja-JP" altLang="en-US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いる</a:t>
            </a:r>
            <a:r>
              <a:rPr lang="ja-JP" altLang="en-US" sz="3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ため、皆様</a:t>
            </a:r>
            <a:r>
              <a:rPr lang="ja-JP" altLang="en-US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の安全を最優先に考え、</a:t>
            </a:r>
            <a:r>
              <a:rPr lang="ja-JP" altLang="en-US" sz="3600" b="1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休講</a:t>
            </a:r>
            <a:r>
              <a:rPr lang="ja-JP" altLang="en-US" sz="3600" b="1" dirty="0" smtClean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とさせていただきます。</a:t>
            </a:r>
            <a:endParaRPr lang="en-US" altLang="ja-JP" sz="3600" b="1" dirty="0" smtClean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なお、振替</a:t>
            </a:r>
            <a:r>
              <a:rPr lang="ja-JP" altLang="en-US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日程が確保できないため、</a:t>
            </a:r>
            <a:r>
              <a:rPr lang="en-US" altLang="ja-JP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回分の受講料を口座振込にてご返金させていただきます。</a:t>
            </a:r>
            <a:endParaRPr lang="en-US" altLang="ja-JP" sz="3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詳しいご案内は、次回の教室時にご説明させて</a:t>
            </a:r>
            <a:r>
              <a:rPr lang="ja-JP" altLang="en-US" sz="3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いただきます。</a:t>
            </a:r>
            <a:endParaRPr lang="en-US" altLang="ja-JP" sz="36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1299" y="6057352"/>
            <a:ext cx="9113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皆様に</a:t>
            </a:r>
            <a:r>
              <a:rPr lang="ja-JP" altLang="en-US" sz="3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はご迷惑をお掛けいたします</a:t>
            </a:r>
            <a:r>
              <a:rPr lang="ja-JP" altLang="en-US" sz="3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</a:t>
            </a:r>
            <a:endParaRPr lang="en-US" altLang="ja-JP" sz="36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3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ご理解</a:t>
            </a:r>
            <a:r>
              <a:rPr lang="ja-JP" altLang="en-US" sz="3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の程よろしくお願い申し上げます。</a:t>
            </a:r>
            <a:endParaRPr lang="en-US" altLang="ja-JP" sz="36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882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814</TotalTime>
  <Words>102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kure-d01</dc:creator>
  <cp:lastModifiedBy>kure-d01</cp:lastModifiedBy>
  <cp:revision>72</cp:revision>
  <cp:lastPrinted>2021-05-29T00:59:00Z</cp:lastPrinted>
  <dcterms:created xsi:type="dcterms:W3CDTF">2020-04-19T06:01:36Z</dcterms:created>
  <dcterms:modified xsi:type="dcterms:W3CDTF">2021-08-14T10:09:26Z</dcterms:modified>
</cp:coreProperties>
</file>